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489A86-A1CB-442F-8D59-ED1FBBD86D6E}" v="3" dt="2021-10-07T08:18:22.916"/>
    <p1510:client id="{4397068B-3136-406E-A0CC-6B41FF7970B7}" v="201" dt="2021-10-07T09:50:28.887"/>
    <p1510:client id="{716A227C-500A-4322-8A15-7E78BE7F1D43}" v="20" dt="2021-10-10T19:31:49.5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10/11/2021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810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385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082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916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30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10/11/2021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92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10/11/2021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7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10/11/2021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70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10/11/2021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55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10/11/2021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034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10/11/2021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16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10/11/2021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7429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8" name="Picture 3">
            <a:extLst>
              <a:ext uri="{FF2B5EF4-FFF2-40B4-BE49-F238E27FC236}">
                <a16:creationId xmlns:a16="http://schemas.microsoft.com/office/drawing/2014/main" id="{120136D7-D653-470B-B2CF-04768A937C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3"/>
          <a:stretch/>
        </p:blipFill>
        <p:spPr>
          <a:xfrm>
            <a:off x="20" y="10"/>
            <a:ext cx="12190456" cy="6857990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652F1BB8-9F6C-45D6-898D-65348D26B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493446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77240" y="1143294"/>
            <a:ext cx="9923708" cy="1020188"/>
          </a:xfrm>
        </p:spPr>
        <p:txBody>
          <a:bodyPr anchor="t">
            <a:normAutofit fontScale="90000"/>
          </a:bodyPr>
          <a:lstStyle/>
          <a:p>
            <a:pPr algn="l"/>
            <a:r>
              <a:rPr lang="ru-RU" sz="4400" dirty="0">
                <a:solidFill>
                  <a:srgbClr val="FFFFFF"/>
                </a:solidFill>
              </a:rPr>
              <a:t>Арифметические операции.</a:t>
            </a:r>
            <a:br>
              <a:rPr lang="ru-RU" sz="4400" dirty="0">
                <a:solidFill>
                  <a:srgbClr val="FFFFFF"/>
                </a:solidFill>
              </a:rPr>
            </a:br>
            <a:r>
              <a:rPr lang="ru-RU" sz="4400" dirty="0">
                <a:solidFill>
                  <a:srgbClr val="FFFFFF"/>
                </a:solidFill>
              </a:rPr>
              <a:t>Функции и библиотеки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 flipV="1">
            <a:off x="2580020" y="6339803"/>
            <a:ext cx="166395" cy="268469"/>
          </a:xfrm>
        </p:spPr>
        <p:txBody>
          <a:bodyPr anchor="t">
            <a:normAutofit fontScale="70000" lnSpcReduction="20000"/>
          </a:bodyPr>
          <a:lstStyle/>
          <a:p>
            <a:pPr algn="l"/>
            <a:endParaRPr lang="ru-RU" sz="2200">
              <a:solidFill>
                <a:srgbClr val="FFFFFF"/>
              </a:solidFill>
            </a:endParaRPr>
          </a:p>
        </p:txBody>
      </p:sp>
      <p:sp>
        <p:nvSpPr>
          <p:cNvPr id="22" name="Oval 12">
            <a:extLst>
              <a:ext uri="{FF2B5EF4-FFF2-40B4-BE49-F238E27FC236}">
                <a16:creationId xmlns:a16="http://schemas.microsoft.com/office/drawing/2014/main" id="{DA09ABEB-FBB2-4784-AB42-132C2B7B8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65714" y="236341"/>
            <a:ext cx="113367" cy="113367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4E19B7D6-ACF5-4FD5-9847-AA489F05B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4840" y="538627"/>
            <a:ext cx="94160" cy="94160"/>
          </a:xfrm>
          <a:prstGeom prst="ellipse">
            <a:avLst/>
          </a:prstGeom>
          <a:solidFill>
            <a:schemeClr val="tx2">
              <a:lumMod val="50000"/>
              <a:lumOff val="5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16">
            <a:extLst>
              <a:ext uri="{FF2B5EF4-FFF2-40B4-BE49-F238E27FC236}">
                <a16:creationId xmlns:a16="http://schemas.microsoft.com/office/drawing/2014/main" id="{2DC3951C-8573-4092-BB1C-895AB62DC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3509" y="516637"/>
            <a:ext cx="466441" cy="4664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18">
            <a:extLst>
              <a:ext uri="{FF2B5EF4-FFF2-40B4-BE49-F238E27FC236}">
                <a16:creationId xmlns:a16="http://schemas.microsoft.com/office/drawing/2014/main" id="{D897F30D-1513-46A2-A047-AEC827A0E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8803" y="1206077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484E33B-84C6-44AB-B37B-AD40DD864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0142" y="4588038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32C2FFF-1C26-4710-B2B8-9DB486DAE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83540" y="6169156"/>
            <a:ext cx="113367" cy="1133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6D50462-DF3B-4889-8D2A-9B6BE77416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42793" y="5536248"/>
            <a:ext cx="800716" cy="800716"/>
          </a:xfrm>
          <a:prstGeom prst="ellipse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4661B72-AE95-451D-822D-E19815CF1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02762" y="6299355"/>
            <a:ext cx="489238" cy="558645"/>
          </a:xfrm>
          <a:custGeom>
            <a:avLst/>
            <a:gdLst>
              <a:gd name="connsiteX0" fmla="*/ 1156116 w 3186814"/>
              <a:gd name="connsiteY0" fmla="*/ 0 h 3638922"/>
              <a:gd name="connsiteX1" fmla="*/ 3186814 w 3186814"/>
              <a:gd name="connsiteY1" fmla="*/ 2030698 h 3638922"/>
              <a:gd name="connsiteX2" fmla="*/ 2447829 w 3186814"/>
              <a:gd name="connsiteY2" fmla="*/ 3597684 h 3638922"/>
              <a:gd name="connsiteX3" fmla="*/ 2392682 w 3186814"/>
              <a:gd name="connsiteY3" fmla="*/ 3638922 h 3638922"/>
              <a:gd name="connsiteX4" fmla="*/ 0 w 3186814"/>
              <a:gd name="connsiteY4" fmla="*/ 3638922 h 3638922"/>
              <a:gd name="connsiteX5" fmla="*/ 0 w 3186814"/>
              <a:gd name="connsiteY5" fmla="*/ 362315 h 3638922"/>
              <a:gd name="connsiteX6" fmla="*/ 20733 w 3186814"/>
              <a:gd name="connsiteY6" fmla="*/ 346811 h 3638922"/>
              <a:gd name="connsiteX7" fmla="*/ 1156116 w 3186814"/>
              <a:gd name="connsiteY7" fmla="*/ 0 h 3638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86814" h="3638922">
                <a:moveTo>
                  <a:pt x="1156116" y="0"/>
                </a:moveTo>
                <a:cubicBezTo>
                  <a:pt x="2277640" y="0"/>
                  <a:pt x="3186814" y="909174"/>
                  <a:pt x="3186814" y="2030698"/>
                </a:cubicBezTo>
                <a:cubicBezTo>
                  <a:pt x="3186814" y="2661556"/>
                  <a:pt x="2899146" y="3225224"/>
                  <a:pt x="2447829" y="3597684"/>
                </a:cubicBezTo>
                <a:lnTo>
                  <a:pt x="2392682" y="3638922"/>
                </a:lnTo>
                <a:lnTo>
                  <a:pt x="0" y="3638922"/>
                </a:lnTo>
                <a:lnTo>
                  <a:pt x="0" y="362315"/>
                </a:lnTo>
                <a:lnTo>
                  <a:pt x="20733" y="346811"/>
                </a:lnTo>
                <a:cubicBezTo>
                  <a:pt x="344835" y="127853"/>
                  <a:pt x="735545" y="0"/>
                  <a:pt x="1156116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93EFB35F-30F4-4BE7-9D48-6AE699BB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962" y="886118"/>
            <a:ext cx="8811321" cy="488132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83054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D04E1CE-10CA-4B44-8207-E13071B3F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888" y="1367267"/>
            <a:ext cx="9954321" cy="430002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596987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5E41D4B-7B07-40B3-92CC-CDC23D869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254" y="1512707"/>
            <a:ext cx="10883590" cy="383258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295626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0567769F-3A15-4602-A1D3-8EB06D8EA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572" y="1460316"/>
            <a:ext cx="9517565" cy="417897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587140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D63F3AD1-0DA9-49B0-9642-3A07B59B3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181" y="1436209"/>
            <a:ext cx="9805639" cy="398558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268928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461E91D1-682F-4C7D-B192-B3D762046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182" y="1688260"/>
            <a:ext cx="10195930" cy="373238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809381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5D75E29E-E87F-420E-A45D-0A4B039DF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2" y="1088724"/>
            <a:ext cx="10214516" cy="477347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010098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E4F1E11-1681-4938-A3B4-9DB6C513A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985" y="1479887"/>
            <a:ext cx="8671931" cy="38053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587970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CB1BCBE8-91A1-496E-8C00-3D7363A4A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031" y="1404606"/>
            <a:ext cx="10710569" cy="441164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232569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A8A830C9-AC79-41D3-B00A-59CA99EF0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229" y="876340"/>
            <a:ext cx="9675541" cy="509602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54795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EF23D0E-7A8D-4732-AA80-018ABF755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061" y="1185460"/>
            <a:ext cx="10304124" cy="449437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968479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792BD25E-B024-43F6-AFCB-47BC0D186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692" y="942925"/>
            <a:ext cx="10716321" cy="490710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22029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7E7EF21F-C3BE-4BED-9614-3D6AD5D01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20" y="1099629"/>
            <a:ext cx="10437541" cy="464945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695945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A2F0D911-389E-4274-8C33-046FB751E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059" y="1180820"/>
            <a:ext cx="10511881" cy="469150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337210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4F2E4D8-0593-4962-BA31-6041C34F1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937" y="1326124"/>
            <a:ext cx="10716321" cy="421504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735664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9029932-4A5D-424E-B599-E2CD1550D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035" y="1544350"/>
            <a:ext cx="10428246" cy="415029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60722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C074AC6-A9FA-4559-8978-AB71A1BB6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937" y="1200486"/>
            <a:ext cx="10539759" cy="469863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098109473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LightSeed_2SEEDS">
      <a:dk1>
        <a:srgbClr val="000000"/>
      </a:dk1>
      <a:lt1>
        <a:srgbClr val="FFFFFF"/>
      </a:lt1>
      <a:dk2>
        <a:srgbClr val="41243F"/>
      </a:dk2>
      <a:lt2>
        <a:srgbClr val="E2E8E2"/>
      </a:lt2>
      <a:accent1>
        <a:srgbClr val="EB4EE4"/>
      </a:accent1>
      <a:accent2>
        <a:srgbClr val="BE6EEE"/>
      </a:accent2>
      <a:accent3>
        <a:srgbClr val="EE6EB3"/>
      </a:accent3>
      <a:accent4>
        <a:srgbClr val="72B43C"/>
      </a:accent4>
      <a:accent5>
        <a:srgbClr val="32BB2D"/>
      </a:accent5>
      <a:accent6>
        <a:srgbClr val="31B965"/>
      </a:accent6>
      <a:hlink>
        <a:srgbClr val="568F59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19" baseType="lpstr">
      <vt:lpstr>ConfettiVTI</vt:lpstr>
      <vt:lpstr>Арифметические операции. Функции и библиотеки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112</cp:revision>
  <dcterms:created xsi:type="dcterms:W3CDTF">2021-10-07T08:14:56Z</dcterms:created>
  <dcterms:modified xsi:type="dcterms:W3CDTF">2021-10-11T13:34:50Z</dcterms:modified>
</cp:coreProperties>
</file>

<file path=docProps/thumbnail.jpeg>
</file>